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  <p:embeddedFont>
      <p:font typeface="Google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60"/>
  </p:normalViewPr>
  <p:slideViewPr>
    <p:cSldViewPr snapToGrid="0">
      <p:cViewPr varScale="1">
        <p:scale>
          <a:sx n="66" d="100"/>
          <a:sy n="66" d="100"/>
        </p:scale>
        <p:origin x="39" y="6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</a:t>
            </a:r>
            <a:r>
              <a:rPr lang="en-GB" sz="1700" dirty="0" err="1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CraftAI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 Innovators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294670" y="3989600"/>
            <a:ext cx="8731635" cy="1302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US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Traditional Indian artisans lack structured business planning     tools, real-time business insights, and effective social media marketing capabilities, leading to poor market reach and business growth despite having exceptional craft skills.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28730" y="3545900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</a:t>
            </a:r>
            <a:r>
              <a:rPr lang="en-GB" sz="1700" dirty="0" err="1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Sudhansh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 Rasam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*Next Steps:*1. *Pilot Program* - Test all 3 features with 100 artisans2. *Feature Integration* - Ensure seamless workflow3. *Partnership* - Collaborate with craft associations4. *Funding* - Seek seed funding for scaling*Partnership Opportunities:*- Government skill development programs- E-commerce platforms (Amazon, Flipkart)- Craft associations and guilds- Social media platforms (Instagram, Facebook)*Vision:*Transform how 50+ million Indian artisans do business through AI-powered technology, preserving cultural heritage while enabling economic growth.---## *Visual Elements to Include:*1. *Screenshots* of all 3 features in action2. *Integration flow* showing how features work together3. *Before/after* comparisons for each feature4. *Mobile mockups* for all features5. *Architecture diagrams* with clear data flow6. *Charts and graphs* showing feature usage7. *User journey maps* across all 3 features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131113" y="634950"/>
            <a:ext cx="8691273" cy="4086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Brief about the Prototype 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b="1" dirty="0" err="1">
                <a:solidFill>
                  <a:schemeClr val="tx1"/>
                </a:solidFill>
                <a:latin typeface="Arial" panose="020B0604020202020204" pitchFamily="34" charset="0"/>
              </a:rPr>
              <a:t>ArtisAI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: AI-Powered Business Suite for Artisans: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- A unified platform designed to simplify and accelerate business growth for artisans by  combining planning, analytics, and marketing into one intelligent system.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How It’s Different from Existing Solutions: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Existing Tools: Separate applications for planning, analytics, and marketing.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 err="1">
                <a:solidFill>
                  <a:schemeClr val="tx1"/>
                </a:solidFill>
                <a:latin typeface="Arial" panose="020B0604020202020204" pitchFamily="34" charset="0"/>
              </a:rPr>
              <a:t>ArtisAI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An integrated suite where all three core features work together seamlessly.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How It Solves the Problem: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Business Flow Generator: Converts complex planning into clear, visual roadmaps.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Dynamic Dashboard: Offers real-time insights and AI-driven recommendations.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Social Media Generator: Creates engaging, multi-language content to expand market reach.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Unique Selling Proposition (USP):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All-in-one platform for artisan business growth.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AI-powered intelligence embedded across all features.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Craft-specific customization tailored for traditional industries.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Multi-language support covering 12+ Indian languages.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Integrated workflow connecting planning, analytics, and marketing in one place.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92365" y="4572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Opportunity should be able to explain the following: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Feature 1: Business Flow Generator: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Smart questionnaire to capture business needs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AI-driven flow creation for streamlined planning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Interactive visual flowchart interface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Real-time node expansion for flexibility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Ready-to-use craft-specific templates.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Feature 2: Dynamic Dashboard: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Live business analytics at a glance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AI-powered recommendations and insights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Sales and performance tracking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Simplified inventory management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Market and trend analysis for informed decisions.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Feature 3: Social Media Content Generator: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Auto-creation of platform-specific content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AI-generated captions in multiple languages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Optimized hashtags for higher reach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Seasonal and festival-based content ideas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Smart posting schedule recommendations.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Visual Elements: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Screenshots of all three features in action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Before/after comparison highlighting integration benefits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Multi-language interface showcasing regional adaptability.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-3" y="433388"/>
            <a:ext cx="9079267" cy="471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</a:p>
          <a:p>
            <a:pPr lvl="0">
              <a:lnSpc>
                <a:spcPct val="115000"/>
              </a:lnSpc>
            </a:pPr>
            <a:endParaRPr lang="en-GB"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[User Registration] → [Feature Selection]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          ↓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Business Flow         Dynamic               Social Media    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Generator               Dashboard           Generator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Questionnaire →   Real-time →        Content → 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Flow Creation         Analytics               Generation      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Node Expansion     AI Insights             Multi-language</a:t>
            </a: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           ↓</a:t>
            </a:r>
          </a:p>
          <a:p>
            <a:pPr lvl="0">
              <a:lnSpc>
                <a:spcPct val="115000"/>
              </a:lnSpc>
            </a:pPr>
            <a:r>
              <a:rPr lang="en-US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[Integrated Business Growth] → [Success Metrics]</a:t>
            </a:r>
          </a:p>
          <a:p>
            <a:pPr lvl="0">
              <a:lnSpc>
                <a:spcPct val="115000"/>
              </a:lnSpc>
            </a:pPr>
            <a:endParaRPr lang="en-US"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*Use Case Diagram:*- *Primary Actor:* Artisan- *Secondary Actors:* Suppliers, Customers, Social Media Platforms- *System:* </a:t>
            </a:r>
            <a:r>
              <a:rPr lang="en-GB" sz="1800" dirty="0" err="1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ArtisAI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Platform- *Use Cases:* Create Flow, Monitor Dashboard, Generate Content, Export Plans</a:t>
            </a:r>
          </a:p>
          <a:p>
            <a:pPr lvl="0">
              <a:lnSpc>
                <a:spcPct val="115000"/>
              </a:lnSpc>
            </a:pPr>
            <a:endParaRPr lang="en-GB"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26982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>
              <a:lnSpc>
                <a:spcPct val="115000"/>
              </a:lnSpc>
              <a:spcBef>
                <a:spcPts val="1200"/>
              </a:spcBef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Key Screens to Show :</a:t>
            </a:r>
          </a:p>
          <a:p>
            <a:pPr lvl="0">
              <a:lnSpc>
                <a:spcPct val="115000"/>
              </a:lnSpc>
              <a:spcBef>
                <a:spcPts val="1200"/>
              </a:spcBef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Business Flow Generator :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Questionnaire interface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2. Flow generation screen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3. Node expansion view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4. Export options</a:t>
            </a:r>
          </a:p>
          <a:p>
            <a:pPr lvl="0">
              <a:lnSpc>
                <a:spcPct val="115000"/>
              </a:lnSpc>
              <a:spcBef>
                <a:spcPts val="1200"/>
              </a:spcBef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*.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D83D70-3EEE-3140-660A-2681A2CD3D75}"/>
              </a:ext>
            </a:extLst>
          </p:cNvPr>
          <p:cNvSpPr txBox="1"/>
          <p:nvPr/>
        </p:nvSpPr>
        <p:spPr>
          <a:xfrm>
            <a:off x="3321600" y="1943100"/>
            <a:ext cx="2419350" cy="2677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Bef>
                <a:spcPts val="1200"/>
              </a:spcBef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Dynamic Dashboard :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Main dashboard with KPIs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2. Analytics charts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3. AI recommendations panel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4. Inventory management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8BD06-25A9-ED8E-23AE-CEA734014E93}"/>
              </a:ext>
            </a:extLst>
          </p:cNvPr>
          <p:cNvSpPr txBox="1"/>
          <p:nvPr/>
        </p:nvSpPr>
        <p:spPr>
          <a:xfrm>
            <a:off x="5740950" y="1943100"/>
            <a:ext cx="3250650" cy="3077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Bef>
                <a:spcPts val="1200"/>
              </a:spcBef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Social Media Generator  :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Content creation interface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2. Platform selection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3. Multi-language options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4. Scheduling calendar*Visual Elements:*- </a:t>
            </a:r>
          </a:p>
          <a:p>
            <a:pPr marL="342900" lvl="0" indent="-342900">
              <a:lnSpc>
                <a:spcPct val="115000"/>
              </a:lnSpc>
              <a:spcBef>
                <a:spcPts val="1200"/>
              </a:spcBef>
              <a:buAutoNum type="arabicPeriod"/>
            </a:pP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High-fidelity </a:t>
            </a:r>
            <a:r>
              <a:rPr lang="en-GB" dirty="0" err="1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mockups</a:t>
            </a:r>
            <a:r>
              <a:rPr lang="en-GB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of all 3 features- Integration between features- Mobile app wireframes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0" y="550800"/>
            <a:ext cx="4635374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Frontend (React/TypeScript)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               ↓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Business Flow    Dynamic             Social Media    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Generator        Dashboard            Generator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Vertex AI →     Firebase →           Vertex AI             →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Flow Creation    Analytics              Content Gen     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React Flow →     Real-time →     Translation    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Visualization        Updates               Multi-lang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447980-D749-5219-FEE8-F9AC610CF9D5}"/>
              </a:ext>
            </a:extLst>
          </p:cNvPr>
          <p:cNvSpPr txBox="1"/>
          <p:nvPr/>
        </p:nvSpPr>
        <p:spPr>
          <a:xfrm>
            <a:off x="4834552" y="2127564"/>
            <a:ext cx="411027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Google Cloud AI Services</a:t>
            </a:r>
          </a:p>
          <a:p>
            <a:r>
              <a:rPr lang="en-IN" sz="1500" dirty="0"/>
              <a:t>─ Vertex AI (Gemini 2.0)</a:t>
            </a:r>
          </a:p>
          <a:p>
            <a:r>
              <a:rPr lang="en-IN" sz="1500" dirty="0"/>
              <a:t>─ Translation API</a:t>
            </a:r>
          </a:p>
          <a:p>
            <a:r>
              <a:rPr lang="en-IN" sz="1500" dirty="0"/>
              <a:t>─ Maps API    </a:t>
            </a:r>
          </a:p>
          <a:p>
            <a:r>
              <a:rPr lang="en-IN" sz="1500" dirty="0"/>
              <a:t>       ↓</a:t>
            </a:r>
          </a:p>
          <a:p>
            <a:r>
              <a:rPr lang="en-IN" sz="1500" dirty="0"/>
              <a:t>Firebase Backend</a:t>
            </a:r>
          </a:p>
          <a:p>
            <a:r>
              <a:rPr lang="en-IN" sz="1500" dirty="0"/>
              <a:t>─ </a:t>
            </a:r>
            <a:r>
              <a:rPr lang="en-IN" sz="1500" dirty="0" err="1"/>
              <a:t>Firestore</a:t>
            </a:r>
            <a:r>
              <a:rPr lang="en-IN" sz="1500" dirty="0"/>
              <a:t> Database</a:t>
            </a:r>
          </a:p>
          <a:p>
            <a:r>
              <a:rPr lang="en-IN" sz="1500" dirty="0"/>
              <a:t>─ Authentication</a:t>
            </a:r>
          </a:p>
          <a:p>
            <a:r>
              <a:rPr lang="en-IN" sz="1500" dirty="0"/>
              <a:t>─ Storage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3246312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*Core Technologies:*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*Frontend:*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+ TypeScript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Tailwind CSS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React Flow (Flowcharts)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Recharts (Dashboard)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2088B7-5BC8-2F84-86C7-6F49A70B3FCF}"/>
              </a:ext>
            </a:extLst>
          </p:cNvPr>
          <p:cNvSpPr txBox="1"/>
          <p:nvPr/>
        </p:nvSpPr>
        <p:spPr>
          <a:xfrm>
            <a:off x="3277354" y="1439501"/>
            <a:ext cx="3340729" cy="2829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*Backend:*</a:t>
            </a:r>
          </a:p>
          <a:p>
            <a:pPr marL="285750" lvl="0" indent="-285750">
              <a:lnSpc>
                <a:spcPct val="115000"/>
              </a:lnSpc>
              <a:spcAft>
                <a:spcPts val="1200"/>
              </a:spcAft>
              <a:buFontTx/>
              <a:buChar char="-"/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Node.js + Express.js- Firebase (Database &amp; Auth)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*AI/ML Services:*</a:t>
            </a:r>
          </a:p>
          <a:p>
            <a:pPr marL="285750" lvl="0" indent="-285750">
              <a:lnSpc>
                <a:spcPct val="115000"/>
              </a:lnSpc>
              <a:spcAft>
                <a:spcPts val="1200"/>
              </a:spcAft>
              <a:buFontTx/>
              <a:buChar char="-"/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Google Vertex AI (Gemini 2.0)</a:t>
            </a:r>
          </a:p>
          <a:p>
            <a:pPr marL="285750" lvl="0" indent="-285750">
              <a:lnSpc>
                <a:spcPct val="115000"/>
              </a:lnSpc>
              <a:spcAft>
                <a:spcPts val="1200"/>
              </a:spcAft>
              <a:buFontTx/>
              <a:buChar char="-"/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Google Cloud Translation</a:t>
            </a:r>
          </a:p>
          <a:p>
            <a:pPr lvl="0">
              <a:lnSpc>
                <a:spcPct val="115000"/>
              </a:lnSpc>
              <a:spcAft>
                <a:spcPts val="1200"/>
              </a:spcAft>
            </a:pPr>
            <a:r>
              <a:rPr lang="en-IN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   Google Maps API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26B48-FDBA-0321-6751-C6DAFDEB2A90}"/>
              </a:ext>
            </a:extLst>
          </p:cNvPr>
          <p:cNvSpPr txBox="1"/>
          <p:nvPr/>
        </p:nvSpPr>
        <p:spPr>
          <a:xfrm>
            <a:off x="6523666" y="1530035"/>
            <a:ext cx="2426329" cy="230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15000"/>
              </a:lnSpc>
              <a:spcAft>
                <a:spcPts val="1200"/>
              </a:spcAft>
              <a:buFontTx/>
              <a:buChar char="-"/>
            </a:pPr>
            <a:r>
              <a:rPr lang="en-US" dirty="0"/>
              <a:t>Deployment:*- Netlify (Serverless)- Google Cloud Platform*Key Benefits:*- Scalable Architecture- AI-Powered Intelligence- Multi-Language Support- Real-Time Updates- Cost-Effective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0" y="716275"/>
            <a:ext cx="5042780" cy="5467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</a:t>
            </a:r>
            <a:r>
              <a:rPr lang="en-US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How Features Work Together:*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*1. Business Flow → Dashboard:*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Generated flows become trackable metrics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Progress monitoring through dashboard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AI recommendations based on flow progress*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2. </a:t>
            </a:r>
            <a:r>
              <a:rPr lang="en-US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Dashboard → Social Media:*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Analytics data informs content strategy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Performance metrics guide posting schedule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Success stories become social content*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6B754-1E29-A790-3F10-CBF946DF57D1}"/>
              </a:ext>
            </a:extLst>
          </p:cNvPr>
          <p:cNvSpPr txBox="1"/>
          <p:nvPr/>
        </p:nvSpPr>
        <p:spPr>
          <a:xfrm>
            <a:off x="5232902" y="688063"/>
            <a:ext cx="360327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3. Social Media → Business Flow:*</a:t>
            </a:r>
          </a:p>
          <a:p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Social insights update business strategies</a:t>
            </a:r>
          </a:p>
          <a:p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Customer feedback influences flow updates</a:t>
            </a:r>
          </a:p>
          <a:p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Marketing success drives flow expansion*</a:t>
            </a:r>
          </a:p>
          <a:p>
            <a:endParaRPr lang="en-US"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r>
              <a:rPr lang="en-US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4. All Features → Growth:*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Integrated approach to business development</a:t>
            </a:r>
          </a:p>
          <a:p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Data-driven decision making</a:t>
            </a:r>
          </a:p>
          <a:p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Continuous improvement cycle</a:t>
            </a:r>
            <a:endParaRPr lang="en-IN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4377995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*Development Costs:*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*Business Flow Generator:* $8,000-12,000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*Dynamic Dashboard:* $6,000-10,000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*Social Media Generator:* $5,000-8,000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*Integration &amp; Testing:* $3,000-5,000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US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- *Total Development:* $22,000-35,000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F4A229-BF16-5899-2BBE-37B0EDC8D155}"/>
              </a:ext>
            </a:extLst>
          </p:cNvPr>
          <p:cNvSpPr txBox="1"/>
          <p:nvPr/>
        </p:nvSpPr>
        <p:spPr>
          <a:xfrm>
            <a:off x="4689695" y="977775"/>
            <a:ext cx="43779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*Operational Costs (Monthly):*</a:t>
            </a:r>
          </a:p>
          <a:p>
            <a:r>
              <a:rPr lang="en-US" sz="1600" dirty="0"/>
              <a:t>*Google Cloud AI:* $150-300</a:t>
            </a:r>
          </a:p>
          <a:p>
            <a:r>
              <a:rPr lang="en-US" sz="1600" dirty="0"/>
              <a:t>- *Firebase:* $100-200</a:t>
            </a:r>
          </a:p>
          <a:p>
            <a:r>
              <a:rPr lang="en-US" sz="1600" dirty="0"/>
              <a:t>- *Hosting:* $100-150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*Total Monthly:* $350-650</a:t>
            </a:r>
          </a:p>
          <a:p>
            <a:pPr marL="285750" indent="-285750">
              <a:buFontTx/>
              <a:buChar char="-"/>
            </a:pPr>
            <a:endParaRPr lang="en-US" sz="1600" dirty="0"/>
          </a:p>
          <a:p>
            <a:r>
              <a:rPr lang="en-US" sz="1600" dirty="0"/>
              <a:t>*ROI Projection:*</a:t>
            </a:r>
          </a:p>
          <a:p>
            <a:r>
              <a:rPr lang="en-US" sz="1600" dirty="0"/>
              <a:t>- *Target Users:* 10,000+ artisans</a:t>
            </a:r>
          </a:p>
          <a:p>
            <a:r>
              <a:rPr lang="en-US" sz="1600" dirty="0"/>
              <a:t>- *Subscription Revenue:* $10-  15/user/month</a:t>
            </a:r>
          </a:p>
          <a:p>
            <a:r>
              <a:rPr lang="en-US" sz="1600" dirty="0"/>
              <a:t>- *Break-even:* 8-12 months</a:t>
            </a:r>
          </a:p>
          <a:p>
            <a:r>
              <a:rPr lang="en-US" sz="1600" dirty="0"/>
              <a:t>- *Annual Revenue Potential:* $1.2M+</a:t>
            </a:r>
            <a:endParaRPr lang="en-IN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1102</Words>
  <Application>Microsoft Office PowerPoint</Application>
  <PresentationFormat>On-screen Show (16:9)</PresentationFormat>
  <Paragraphs>151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Google Sans SemiBold</vt:lpstr>
      <vt:lpstr>Google Sans Medium</vt:lpstr>
      <vt:lpstr>Proxima Nova</vt:lpstr>
      <vt:lpstr>Google Sans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Rahul Akula</cp:lastModifiedBy>
  <cp:revision>1</cp:revision>
  <dcterms:modified xsi:type="dcterms:W3CDTF">2025-09-20T17:16:52Z</dcterms:modified>
</cp:coreProperties>
</file>